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9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0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6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4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0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4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2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5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5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2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7E390-92DF-41FC-9012-9928FAB73BE2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CCE8F-19E2-4AAE-8868-5D19D9F2D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2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7072313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60232" y="594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60232" y="5661248"/>
            <a:ext cx="2304256" cy="97675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Поротикова</a:t>
            </a:r>
            <a:r>
              <a:rPr lang="ru-RU" dirty="0" smtClean="0"/>
              <a:t> Маргарита  5А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279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4102" t="4395" r="37304" b="53125"/>
          <a:stretch>
            <a:fillRect/>
          </a:stretch>
        </p:blipFill>
        <p:spPr bwMode="auto">
          <a:xfrm>
            <a:off x="1259632" y="980728"/>
            <a:ext cx="71438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6660232" y="5661248"/>
            <a:ext cx="2304256" cy="97675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Залман</a:t>
            </a:r>
            <a:r>
              <a:rPr lang="ru-RU" dirty="0" smtClean="0"/>
              <a:t> Дарья  5В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55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43"/>
          <a:stretch/>
        </p:blipFill>
        <p:spPr bwMode="auto">
          <a:xfrm>
            <a:off x="539552" y="692696"/>
            <a:ext cx="7983309" cy="479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660232" y="5661248"/>
            <a:ext cx="2304256" cy="97675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Борисенко </a:t>
            </a:r>
            <a:r>
              <a:rPr lang="ru-RU" dirty="0" err="1" smtClean="0"/>
              <a:t>Владимик</a:t>
            </a:r>
            <a:r>
              <a:rPr lang="ru-RU" dirty="0" smtClean="0"/>
              <a:t> 5Б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671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2013-04-14T05:35:06Z</dcterms:created>
  <dcterms:modified xsi:type="dcterms:W3CDTF">2013-04-14T05:52:04Z</dcterms:modified>
</cp:coreProperties>
</file>